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89" r:id="rId2"/>
  </p:sldMasterIdLst>
  <p:notesMasterIdLst>
    <p:notesMasterId r:id="rId12"/>
  </p:notesMasterIdLst>
  <p:sldIdLst>
    <p:sldId id="256" r:id="rId3"/>
    <p:sldId id="325" r:id="rId4"/>
    <p:sldId id="335" r:id="rId5"/>
    <p:sldId id="259" r:id="rId6"/>
    <p:sldId id="331" r:id="rId7"/>
    <p:sldId id="332" r:id="rId8"/>
    <p:sldId id="333" r:id="rId9"/>
    <p:sldId id="334" r:id="rId10"/>
    <p:sldId id="324" r:id="rId11"/>
  </p:sldIdLst>
  <p:sldSz cx="9144000" cy="5143500" type="screen16x9"/>
  <p:notesSz cx="6858000" cy="9144000"/>
  <p:embeddedFontLst>
    <p:embeddedFont>
      <p:font typeface="Average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Helvetica Neue Light" panose="020B0604020202020204" charset="0"/>
      <p:regular r:id="rId20"/>
      <p:bold r:id="rId21"/>
      <p:italic r:id="rId22"/>
      <p:boldItalic r:id="rId23"/>
    </p:embeddedFont>
    <p:embeddedFont>
      <p:font typeface="Open Sans" panose="020B0606030504020204" pitchFamily="34" charset="0"/>
      <p:regular r:id="rId24"/>
      <p:bold r:id="rId25"/>
      <p:italic r:id="rId26"/>
      <p:boldItalic r:id="rId27"/>
    </p:embeddedFont>
    <p:embeddedFont>
      <p:font typeface="Open Sans SemiBold" panose="020B0706030804020204" pitchFamily="34" charset="0"/>
      <p:bold r:id="rId28"/>
      <p:boldItalic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8296" autoAdjust="0"/>
  </p:normalViewPr>
  <p:slideViewPr>
    <p:cSldViewPr snapToGrid="0">
      <p:cViewPr varScale="1">
        <p:scale>
          <a:sx n="72" d="100"/>
          <a:sy n="72" d="100"/>
        </p:scale>
        <p:origin x="27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drupe, Abigail" userId="b24a46b8-276c-4312-80ad-858e9caf490e" providerId="ADAL" clId="{A8C957A4-7EC5-4272-9361-F639A421F0AA}"/>
    <pc:docChg chg="undo custSel addSld modSld">
      <pc:chgData name="Waldrupe, Abigail" userId="b24a46b8-276c-4312-80ad-858e9caf490e" providerId="ADAL" clId="{A8C957A4-7EC5-4272-9361-F639A421F0AA}" dt="2021-07-23T20:27:08.957" v="54" actId="20577"/>
      <pc:docMkLst>
        <pc:docMk/>
      </pc:docMkLst>
      <pc:sldChg chg="modSp mod">
        <pc:chgData name="Waldrupe, Abigail" userId="b24a46b8-276c-4312-80ad-858e9caf490e" providerId="ADAL" clId="{A8C957A4-7EC5-4272-9361-F639A421F0AA}" dt="2021-07-23T20:26:56.376" v="25" actId="20577"/>
        <pc:sldMkLst>
          <pc:docMk/>
          <pc:sldMk cId="789785713" sldId="331"/>
        </pc:sldMkLst>
        <pc:spChg chg="mod">
          <ac:chgData name="Waldrupe, Abigail" userId="b24a46b8-276c-4312-80ad-858e9caf490e" providerId="ADAL" clId="{A8C957A4-7EC5-4272-9361-F639A421F0AA}" dt="2021-07-23T20:26:56.376" v="25" actId="20577"/>
          <ac:spMkLst>
            <pc:docMk/>
            <pc:sldMk cId="789785713" sldId="331"/>
            <ac:spMk id="99" creationId="{00000000-0000-0000-0000-000000000000}"/>
          </ac:spMkLst>
        </pc:spChg>
      </pc:sldChg>
      <pc:sldChg chg="modSp mod">
        <pc:chgData name="Waldrupe, Abigail" userId="b24a46b8-276c-4312-80ad-858e9caf490e" providerId="ADAL" clId="{A8C957A4-7EC5-4272-9361-F639A421F0AA}" dt="2021-07-23T20:27:08.957" v="54" actId="20577"/>
        <pc:sldMkLst>
          <pc:docMk/>
          <pc:sldMk cId="2875056414" sldId="332"/>
        </pc:sldMkLst>
        <pc:spChg chg="mod">
          <ac:chgData name="Waldrupe, Abigail" userId="b24a46b8-276c-4312-80ad-858e9caf490e" providerId="ADAL" clId="{A8C957A4-7EC5-4272-9361-F639A421F0AA}" dt="2021-07-23T20:27:08.957" v="54" actId="20577"/>
          <ac:spMkLst>
            <pc:docMk/>
            <pc:sldMk cId="2875056414" sldId="332"/>
            <ac:spMk id="4" creationId="{CA868DE2-47A0-4ACF-A782-DE5A9928CFE8}"/>
          </ac:spMkLst>
        </pc:spChg>
      </pc:sldChg>
      <pc:sldChg chg="modSp add mod">
        <pc:chgData name="Waldrupe, Abigail" userId="b24a46b8-276c-4312-80ad-858e9caf490e" providerId="ADAL" clId="{A8C957A4-7EC5-4272-9361-F639A421F0AA}" dt="2021-07-23T20:26:48.831" v="14" actId="20577"/>
        <pc:sldMkLst>
          <pc:docMk/>
          <pc:sldMk cId="1148741934" sldId="335"/>
        </pc:sldMkLst>
        <pc:spChg chg="mod">
          <ac:chgData name="Waldrupe, Abigail" userId="b24a46b8-276c-4312-80ad-858e9caf490e" providerId="ADAL" clId="{A8C957A4-7EC5-4272-9361-F639A421F0AA}" dt="2021-07-23T20:26:48.831" v="14" actId="20577"/>
          <ac:spMkLst>
            <pc:docMk/>
            <pc:sldMk cId="1148741934" sldId="335"/>
            <ac:spMk id="36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a883c17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a883c17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6f149233d4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6f149233d4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4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6f149233d4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6f149233d4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26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80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152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0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975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g5b6a11b69a_0_1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6" name="Google Shape;1376;g5b6a11b69a_0_1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-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3BFC8C-58E7-48C4-B7AE-9A0235CB6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9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D95FE1-C2DB-47BD-8BC8-DF7C7126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8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27027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>
  <p:cSld name="Title - Right Justifie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89031A-77AD-4F71-81E1-30B486ADC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89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6B42E4-DE1F-4467-80BE-02B56CFA0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37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378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49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>
  <p:cSld name="Titile 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413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1">
  <p:cSld name="1_Blank 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932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659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 preserve="1">
  <p:cSld name="Title - Right Justified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8215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01499-6F36-4EA3-BAA2-F50C20541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316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preserve="1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4537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1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703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 preserve="1">
  <p:cSld name="Titi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30103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A47FE4-D095-48D8-926D-A2AE9B7B1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6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B0AB5E-F1AD-4785-9B6C-5EED8F166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3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4623A4-B66C-4E1D-B8F3-D98E5026E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0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182C54-E97A-4098-B166-3731ED3DE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54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D28039-16E3-40E0-8485-20077F21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8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FCAD9B-061A-4533-AFE4-3955FC0E4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0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D6300B-240B-495C-A953-685FBA573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3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3F6DBD-C39C-4C79-AD26-D2AADD36483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alphaModFix amt="20000"/>
          </a:blip>
          <a:srcRect l="1684" t="-831" r="51146" b="57114"/>
          <a:stretch/>
        </p:blipFill>
        <p:spPr>
          <a:xfrm rot="16200000">
            <a:off x="4532768" y="248781"/>
            <a:ext cx="4860017" cy="43624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C3E809-F6EE-4D6B-B10E-3A7C47C4E4C4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4977494" y="453462"/>
            <a:ext cx="5512831" cy="375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803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633412" y="357187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body" idx="1"/>
          </p:nvPr>
        </p:nvSpPr>
        <p:spPr>
          <a:xfrm>
            <a:off x="633412" y="1214437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71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91729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5"/>
          <p:cNvSpPr txBox="1">
            <a:spLocks noGrp="1"/>
          </p:cNvSpPr>
          <p:nvPr>
            <p:ph type="ctrTitle" idx="4294967295"/>
          </p:nvPr>
        </p:nvSpPr>
        <p:spPr>
          <a:xfrm>
            <a:off x="905669" y="1406162"/>
            <a:ext cx="7332662" cy="31861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n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Sign in (both adult and student)</a:t>
            </a: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n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Find a seat (families, please sit together)</a:t>
            </a: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79;p25">
            <a:extLst>
              <a:ext uri="{FF2B5EF4-FFF2-40B4-BE49-F238E27FC236}">
                <a16:creationId xmlns:a16="http://schemas.microsoft.com/office/drawing/2014/main" id="{8AB31EB2-13D4-41E2-AE58-E64A5C99D5B6}"/>
              </a:ext>
            </a:extLst>
          </p:cNvPr>
          <p:cNvSpPr txBox="1">
            <a:spLocks/>
          </p:cNvSpPr>
          <p:nvPr/>
        </p:nvSpPr>
        <p:spPr>
          <a:xfrm>
            <a:off x="414338" y="725488"/>
            <a:ext cx="8729662" cy="574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5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Welcome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3"/>
          <p:cNvSpPr txBox="1"/>
          <p:nvPr/>
        </p:nvSpPr>
        <p:spPr>
          <a:xfrm>
            <a:off x="0" y="1653591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Agenda</a:t>
            </a:r>
            <a:endParaRPr sz="3600" dirty="0">
              <a:solidFill>
                <a:schemeClr val="dk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8014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3"/>
          <p:cNvSpPr txBox="1"/>
          <p:nvPr/>
        </p:nvSpPr>
        <p:spPr>
          <a:xfrm>
            <a:off x="0" y="1653591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Reflection</a:t>
            </a:r>
            <a:endParaRPr sz="3600" dirty="0">
              <a:solidFill>
                <a:schemeClr val="dk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874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8"/>
          <p:cNvSpPr txBox="1">
            <a:spLocks noGrp="1"/>
          </p:cNvSpPr>
          <p:nvPr>
            <p:ph type="title" idx="4294967295"/>
          </p:nvPr>
        </p:nvSpPr>
        <p:spPr>
          <a:xfrm>
            <a:off x="0" y="1853793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Surveys and Paperwork</a:t>
            </a:r>
            <a:endParaRPr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8"/>
          <p:cNvSpPr txBox="1">
            <a:spLocks noGrp="1"/>
          </p:cNvSpPr>
          <p:nvPr>
            <p:ph type="title" idx="4294967295"/>
          </p:nvPr>
        </p:nvSpPr>
        <p:spPr>
          <a:xfrm>
            <a:off x="0" y="1853793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New Device Training</a:t>
            </a:r>
            <a:endParaRPr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9785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9;p28">
            <a:extLst>
              <a:ext uri="{FF2B5EF4-FFF2-40B4-BE49-F238E27FC236}">
                <a16:creationId xmlns:a16="http://schemas.microsoft.com/office/drawing/2014/main" id="{CA868DE2-47A0-4ACF-A782-DE5A9928CFE8}"/>
              </a:ext>
            </a:extLst>
          </p:cNvPr>
          <p:cNvSpPr txBox="1">
            <a:spLocks/>
          </p:cNvSpPr>
          <p:nvPr/>
        </p:nvSpPr>
        <p:spPr>
          <a:xfrm>
            <a:off x="0" y="1892369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Resources for Continued Learning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5056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9;p28">
            <a:extLst>
              <a:ext uri="{FF2B5EF4-FFF2-40B4-BE49-F238E27FC236}">
                <a16:creationId xmlns:a16="http://schemas.microsoft.com/office/drawing/2014/main" id="{31C22055-1184-49C1-B38D-501232B04C3A}"/>
              </a:ext>
            </a:extLst>
          </p:cNvPr>
          <p:cNvSpPr txBox="1">
            <a:spLocks/>
          </p:cNvSpPr>
          <p:nvPr/>
        </p:nvSpPr>
        <p:spPr>
          <a:xfrm>
            <a:off x="0" y="1928605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Break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28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night, outdoor object&#10;&#10;Description automatically generated">
            <a:extLst>
              <a:ext uri="{FF2B5EF4-FFF2-40B4-BE49-F238E27FC236}">
                <a16:creationId xmlns:a16="http://schemas.microsoft.com/office/drawing/2014/main" id="{85A4CF93-0369-438C-8211-5A88BDED8C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02" t="42625" r="1359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050D32-E231-467A-B62D-0B871BB143B4}"/>
              </a:ext>
            </a:extLst>
          </p:cNvPr>
          <p:cNvSpPr/>
          <p:nvPr/>
        </p:nvSpPr>
        <p:spPr>
          <a:xfrm>
            <a:off x="3193774" y="1975402"/>
            <a:ext cx="2729948" cy="701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99;p28">
            <a:extLst>
              <a:ext uri="{FF2B5EF4-FFF2-40B4-BE49-F238E27FC236}">
                <a16:creationId xmlns:a16="http://schemas.microsoft.com/office/drawing/2014/main" id="{CAF87B88-6B5A-4961-990B-E9B1A1854CBD}"/>
              </a:ext>
            </a:extLst>
          </p:cNvPr>
          <p:cNvSpPr txBox="1">
            <a:spLocks/>
          </p:cNvSpPr>
          <p:nvPr/>
        </p:nvSpPr>
        <p:spPr>
          <a:xfrm>
            <a:off x="0" y="1975402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Celebration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612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11CBBFF-8DD9-49CB-9400-454DC2CCF8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538" b="25024"/>
          <a:stretch/>
        </p:blipFill>
        <p:spPr>
          <a:xfrm>
            <a:off x="1472253" y="888723"/>
            <a:ext cx="6806351" cy="31531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imple Light">
  <a:themeElements>
    <a:clrScheme name="Custom 2">
      <a:dk1>
        <a:srgbClr val="06235E"/>
      </a:dk1>
      <a:lt1>
        <a:srgbClr val="FEFEFE"/>
      </a:lt1>
      <a:dk2>
        <a:srgbClr val="53585F"/>
      </a:dk2>
      <a:lt2>
        <a:srgbClr val="C9DAF8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FFD966"/>
      </a:accent6>
      <a:hlink>
        <a:srgbClr val="1155CC"/>
      </a:hlink>
      <a:folHlink>
        <a:srgbClr val="0097A7"/>
      </a:folHlink>
    </a:clrScheme>
    <a:fontScheme name="Mai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6F670111-A68C-4529-8F26-B171CDDC686B}"/>
    </a:ext>
  </a:extLst>
</a:theme>
</file>

<file path=ppt/theme/theme2.xml><?xml version="1.0" encoding="utf-8"?>
<a:theme xmlns:a="http://schemas.openxmlformats.org/drawingml/2006/main" name="White">
  <a:themeElements>
    <a:clrScheme name="Google DH">
      <a:dk1>
        <a:srgbClr val="FFFFFF"/>
      </a:dk1>
      <a:lt1>
        <a:srgbClr val="FFFFFF"/>
      </a:lt1>
      <a:dk2>
        <a:srgbClr val="53585F"/>
      </a:dk2>
      <a:lt2>
        <a:srgbClr val="DCDEE0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B3B3B3"/>
      </a:accent6>
      <a:hlink>
        <a:srgbClr val="00A9A0"/>
      </a:hlink>
      <a:folHlink>
        <a:srgbClr val="1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246CF830-6344-4CCA-A3E3-1DDE13533B5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47</TotalTime>
  <Words>33</Words>
  <Application>Microsoft Office PowerPoint</Application>
  <PresentationFormat>On-screen Show (16:9)</PresentationFormat>
  <Paragraphs>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Average</vt:lpstr>
      <vt:lpstr>Open Sans SemiBold</vt:lpstr>
      <vt:lpstr>Calibri Light</vt:lpstr>
      <vt:lpstr>Calibri</vt:lpstr>
      <vt:lpstr>Arial</vt:lpstr>
      <vt:lpstr>Roboto</vt:lpstr>
      <vt:lpstr>Open Sans</vt:lpstr>
      <vt:lpstr>Helvetica Neue Light</vt:lpstr>
      <vt:lpstr>Simple Light</vt:lpstr>
      <vt:lpstr>White</vt:lpstr>
      <vt:lpstr>Sign in (both adult and student) Find a seat (families, please sit together)</vt:lpstr>
      <vt:lpstr>PowerPoint Presentation</vt:lpstr>
      <vt:lpstr>PowerPoint Presentation</vt:lpstr>
      <vt:lpstr>Surveys and Paperwork</vt:lpstr>
      <vt:lpstr>New Device Training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Sullivan, Kaili</dc:creator>
  <cp:lastModifiedBy>Waldrupe, Abigail</cp:lastModifiedBy>
  <cp:revision>8</cp:revision>
  <dcterms:modified xsi:type="dcterms:W3CDTF">2021-07-23T20:27:19Z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9B8EF5EC-21B6-43D0-9DC4-E49BD879BA61</vt:lpwstr>
  </property>
  <property fmtid="{D5CDD505-2E9C-101B-9397-08002B2CF9AE}" pid="3" name="ArticulatePath">
    <vt:lpwstr>https://ncconnect-my.sharepoint.com/personal/abigail_waldrupe_ncdcr_gov/Documents/Toolkit/Workshop Documents/Session 6 - Online Safety and Security/Session 6 - combined group</vt:lpwstr>
  </property>
</Properties>
</file>